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A6677A-7160-4083-9553-F35DCC12160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967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A6677A-7160-4083-9553-F35DCC12160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666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A6677A-7160-4083-9553-F35DCC12160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71123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DA6677A-7160-4083-9553-F35DCC12160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1362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新趋势题型-4字.eps" descr="id:21475004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2310585"/>
            <a:ext cx="4896544" cy="589310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选词填空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845" y="836712"/>
            <a:ext cx="11531857" cy="1321439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2962011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文讲述了豆包是一种可以解决我们各种问题的人工智能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并且介绍了它的作用和优点等。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4" name="语篇导航-DA.eps" descr="id:21474874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124611"/>
            <a:ext cx="2664296" cy="651057"/>
          </a:xfrm>
          <a:prstGeom prst="rect">
            <a:avLst/>
          </a:prstGeom>
        </p:spPr>
      </p:pic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5087094" y="4708787"/>
            <a:ext cx="675960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河南师大附中期中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320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Doubao is a cool AI friend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Doubao is a really great thing in the world of artificial intelligence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人工智能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made by a big company called ByteDance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360854" y="908720"/>
            <a:ext cx="11485848" cy="151216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800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have questions, don’t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Doubao can help you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like having a super-smart friend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360854" y="908720"/>
            <a:ext cx="11485848" cy="151216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05064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考查动词。句意：当你有问题时，不要担心。根据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Doubao can help you out.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可知，应表达不用担心，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担心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729418" y="2476707"/>
            <a:ext cx="13901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worry</a:t>
            </a:r>
            <a:endParaRPr lang="zh-CN" altLang="en-US" sz="3600"/>
          </a:p>
        </p:txBody>
      </p:sp>
    </p:spTree>
    <p:extLst>
      <p:ext uri="{BB962C8B-B14F-4D97-AF65-F5344CB8AC3E}">
        <p14:creationId xmlns:p14="http://schemas.microsoft.com/office/powerpoint/2010/main" val="2871174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1599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Doubao can do many things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of information from all over the place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Whether it’s about animals, games, or school students, Doubao knows a lot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even tell you fun 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stories can make you laugh and also teach you something new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1395346" y="889264"/>
            <a:ext cx="9416865" cy="44627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3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09638" y="1374665"/>
            <a:ext cx="1061509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 collect</a:t>
            </a:r>
            <a:endParaRPr lang="zh-CN" altLang="en-US" sz="2300"/>
          </a:p>
        </p:txBody>
      </p:sp>
      <p:sp>
        <p:nvSpPr>
          <p:cNvPr id="5" name="矩形 4"/>
          <p:cNvSpPr/>
          <p:nvPr/>
        </p:nvSpPr>
        <p:spPr>
          <a:xfrm>
            <a:off x="1017276" y="2424856"/>
            <a:ext cx="100540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stories</a:t>
            </a:r>
            <a:endParaRPr lang="zh-CN" altLang="en-US" sz="23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87239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3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考查动词。句意：它可以从各地收集大量的信息。根据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of information from all over the place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及所给单词可知，此处指收集大量信息，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</a:t>
            </a:r>
            <a:endParaRPr lang="en-US" altLang="zh-CN" sz="23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集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，情态动词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后面接动词原形。故填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465172"/>
            <a:ext cx="11485848" cy="11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3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考查名词。句意：它甚至可以告诉你有趣的故事。根据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stories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可知，是可以告诉你有趣的故事，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故事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，用复数形式表示泛指。故填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282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Doubao is smart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answer all kinds of questions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talks to you in a nice way, just like your classmate chatting with you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best part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don’t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pay for using Doubao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free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1251812" y="847596"/>
            <a:ext cx="9703933" cy="491581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67292" y="1356285"/>
            <a:ext cx="12202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enough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10536017" y="1946675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need</a:t>
            </a:r>
            <a:endParaRPr lang="zh-CN" altLang="en-US" sz="24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6551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考查副词。句意：豆包足够聪明，能回答各种各样的问题。根据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answer all kinds of questions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可知，是足够聪明，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足够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，副词修饰形容词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64192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考查动词。句意：使用豆包无须付费。根据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free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可知，是不需要付费，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，助动词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后面接动词原形。故填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206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12859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914400" algn="dist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Doubao around, getting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knowledge is easy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learn about different countries, how things work, and so much more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Doubao is going to make a big </a:t>
            </a:r>
            <a:endParaRPr lang="en-US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your life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help you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homework and make learning fun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1260942" y="823237"/>
            <a:ext cx="9689786" cy="45243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48541" y="1206480"/>
            <a:ext cx="971741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useful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555757" y="2160044"/>
            <a:ext cx="1493550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difference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5783121" y="2152312"/>
            <a:ext cx="766557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with</a:t>
            </a:r>
            <a:endParaRPr lang="zh-CN" altLang="en-US" sz="240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699192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考查形容词。句意：有了豆包，获得有用的知识很容易。根据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knowledge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及所给单词可知，应表达有用的知识，用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有用的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，作定语。故填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149080"/>
            <a:ext cx="11485848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考查名词。句意：豆包将对你的生活产生巨大的影响。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 big difference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产生巨大影响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，固定搭配。故填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difference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5147464"/>
            <a:ext cx="11485848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考查介词。句意：它可以帮助你做作业，让学习变得有趣。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 sb with sth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帮助某人某事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，固定搭配。故填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602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Doubao is always there for you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need it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one of the most different tools for students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So, next time you have problems, just ask Doubao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will surely give you the help you need and make your day a little bit brighter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1198663" y="877347"/>
            <a:ext cx="9810230" cy="44689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3538" y="1384063"/>
            <a:ext cx="886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when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9568680" y="1920789"/>
            <a:ext cx="886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for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 sz="24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6237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考查连词。句意：当你需要的时候，豆包总是在你身边。用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引导时间状语从句。故填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05613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考查介词。句意：所以，下次你有问题的时候，就向豆包求助吧。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sb for help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向某人求助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，固定搭配。故填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03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524</Words>
  <Application>Microsoft Office PowerPoint</Application>
  <PresentationFormat>自定义</PresentationFormat>
  <Paragraphs>44</Paragraphs>
  <Slides>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2025-09-13T07:58:55Z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